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FBBC7-20C8-4C73-8296-E8A56DC3AF06}" v="8" dt="2021-06-22T20:08:12.5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etrobon" userId="2407be66-ff1c-4564-8ca1-e6a63d978b90" providerId="ADAL" clId="{241FBBC7-20C8-4C73-8296-E8A56DC3AF06}"/>
    <pc:docChg chg="custSel modSld">
      <pc:chgData name="Francesca Pietrobon" userId="2407be66-ff1c-4564-8ca1-e6a63d978b90" providerId="ADAL" clId="{241FBBC7-20C8-4C73-8296-E8A56DC3AF06}" dt="2021-06-22T20:13:44.142" v="32" actId="1076"/>
      <pc:docMkLst>
        <pc:docMk/>
      </pc:docMkLst>
      <pc:sldChg chg="modSp mod">
        <pc:chgData name="Francesca Pietrobon" userId="2407be66-ff1c-4564-8ca1-e6a63d978b90" providerId="ADAL" clId="{241FBBC7-20C8-4C73-8296-E8A56DC3AF06}" dt="2021-06-22T19:52:39.986" v="6" actId="114"/>
        <pc:sldMkLst>
          <pc:docMk/>
          <pc:sldMk cId="3028491924" sldId="317"/>
        </pc:sldMkLst>
        <pc:spChg chg="mod">
          <ac:chgData name="Francesca Pietrobon" userId="2407be66-ff1c-4564-8ca1-e6a63d978b90" providerId="ADAL" clId="{241FBBC7-20C8-4C73-8296-E8A56DC3AF06}" dt="2021-06-22T19:52:39.986" v="6" actId="114"/>
          <ac:spMkLst>
            <pc:docMk/>
            <pc:sldMk cId="3028491924" sldId="317"/>
            <ac:spMk id="3" creationId="{12581611-8601-40AC-B549-378F9DDD420B}"/>
          </ac:spMkLst>
        </pc:spChg>
      </pc:sldChg>
      <pc:sldChg chg="addSp delSp modSp mod">
        <pc:chgData name="Francesca Pietrobon" userId="2407be66-ff1c-4564-8ca1-e6a63d978b90" providerId="ADAL" clId="{241FBBC7-20C8-4C73-8296-E8A56DC3AF06}" dt="2021-06-22T20:13:44.142" v="32" actId="1076"/>
        <pc:sldMkLst>
          <pc:docMk/>
          <pc:sldMk cId="1497022021" sldId="318"/>
        </pc:sldMkLst>
        <pc:picChg chg="add mod">
          <ac:chgData name="Francesca Pietrobon" userId="2407be66-ff1c-4564-8ca1-e6a63d978b90" providerId="ADAL" clId="{241FBBC7-20C8-4C73-8296-E8A56DC3AF06}" dt="2021-06-22T20:09:16.669" v="30" actId="1076"/>
          <ac:picMkLst>
            <pc:docMk/>
            <pc:sldMk cId="1497022021" sldId="318"/>
            <ac:picMk id="4" creationId="{72A89AF6-3FDA-4F0E-9650-F18BAB48B9F5}"/>
          </ac:picMkLst>
        </pc:picChg>
        <pc:picChg chg="del">
          <ac:chgData name="Francesca Pietrobon" userId="2407be66-ff1c-4564-8ca1-e6a63d978b90" providerId="ADAL" clId="{241FBBC7-20C8-4C73-8296-E8A56DC3AF06}" dt="2021-06-22T20:07:53.282" v="23" actId="478"/>
          <ac:picMkLst>
            <pc:docMk/>
            <pc:sldMk cId="1497022021" sldId="318"/>
            <ac:picMk id="5" creationId="{B45FF52C-CFCD-416C-813A-200F142C9DCA}"/>
          </ac:picMkLst>
        </pc:picChg>
        <pc:picChg chg="del">
          <ac:chgData name="Francesca Pietrobon" userId="2407be66-ff1c-4564-8ca1-e6a63d978b90" providerId="ADAL" clId="{241FBBC7-20C8-4C73-8296-E8A56DC3AF06}" dt="2021-06-22T20:08:22.312" v="27" actId="478"/>
          <ac:picMkLst>
            <pc:docMk/>
            <pc:sldMk cId="1497022021" sldId="318"/>
            <ac:picMk id="7" creationId="{254FBD24-ED03-45FC-8398-ADC1E028A94A}"/>
          </ac:picMkLst>
        </pc:picChg>
        <pc:picChg chg="add mod">
          <ac:chgData name="Francesca Pietrobon" userId="2407be66-ff1c-4564-8ca1-e6a63d978b90" providerId="ADAL" clId="{241FBBC7-20C8-4C73-8296-E8A56DC3AF06}" dt="2021-06-22T20:13:44.142" v="32" actId="1076"/>
          <ac:picMkLst>
            <pc:docMk/>
            <pc:sldMk cId="1497022021" sldId="318"/>
            <ac:picMk id="9" creationId="{23327F9E-38BD-4CA5-B40A-FB19E5C2567C}"/>
          </ac:picMkLst>
        </pc:picChg>
      </pc:sldChg>
      <pc:sldChg chg="addSp delSp modSp mod">
        <pc:chgData name="Francesca Pietrobon" userId="2407be66-ff1c-4564-8ca1-e6a63d978b90" providerId="ADAL" clId="{241FBBC7-20C8-4C73-8296-E8A56DC3AF06}" dt="2021-06-22T20:13:27.388" v="31" actId="1076"/>
        <pc:sldMkLst>
          <pc:docMk/>
          <pc:sldMk cId="1296094960" sldId="319"/>
        </pc:sldMkLst>
        <pc:picChg chg="add mod">
          <ac:chgData name="Francesca Pietrobon" userId="2407be66-ff1c-4564-8ca1-e6a63d978b90" providerId="ADAL" clId="{241FBBC7-20C8-4C73-8296-E8A56DC3AF06}" dt="2021-06-22T19:55:56.345" v="13" actId="1076"/>
          <ac:picMkLst>
            <pc:docMk/>
            <pc:sldMk cId="1296094960" sldId="319"/>
            <ac:picMk id="4" creationId="{4C829482-D060-4E56-BA8A-D79AF0901AE9}"/>
          </ac:picMkLst>
        </pc:picChg>
        <pc:picChg chg="del">
          <ac:chgData name="Francesca Pietrobon" userId="2407be66-ff1c-4564-8ca1-e6a63d978b90" providerId="ADAL" clId="{241FBBC7-20C8-4C73-8296-E8A56DC3AF06}" dt="2021-06-22T19:55:51.325" v="12" actId="478"/>
          <ac:picMkLst>
            <pc:docMk/>
            <pc:sldMk cId="1296094960" sldId="319"/>
            <ac:picMk id="5" creationId="{B45FF52C-CFCD-416C-813A-200F142C9DCA}"/>
          </ac:picMkLst>
        </pc:picChg>
        <pc:picChg chg="del">
          <ac:chgData name="Francesca Pietrobon" userId="2407be66-ff1c-4564-8ca1-e6a63d978b90" providerId="ADAL" clId="{241FBBC7-20C8-4C73-8296-E8A56DC3AF06}" dt="2021-06-22T19:56:20.217" v="18" actId="478"/>
          <ac:picMkLst>
            <pc:docMk/>
            <pc:sldMk cId="1296094960" sldId="319"/>
            <ac:picMk id="7" creationId="{254FBD24-ED03-45FC-8398-ADC1E028A94A}"/>
          </ac:picMkLst>
        </pc:picChg>
        <pc:picChg chg="add mod">
          <ac:chgData name="Francesca Pietrobon" userId="2407be66-ff1c-4564-8ca1-e6a63d978b90" providerId="ADAL" clId="{241FBBC7-20C8-4C73-8296-E8A56DC3AF06}" dt="2021-06-22T20:13:27.388" v="31" actId="1076"/>
          <ac:picMkLst>
            <pc:docMk/>
            <pc:sldMk cId="1296094960" sldId="319"/>
            <ac:picMk id="9" creationId="{7F4A2839-7F3B-46B5-ACF8-20DB11244D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a:xfrm>
            <a:off x="11136352" y="3140075"/>
            <a:ext cx="7198100" cy="5582618"/>
          </a:xfrm>
          <a:prstGeom prst="rect">
            <a:avLst/>
          </a:prstGeom>
        </p:spPr>
      </p:pic>
      <p:pic>
        <p:nvPicPr>
          <p:cNvPr id="11" name="Picture 10">
            <a:extLst>
              <a:ext uri="{FF2B5EF4-FFF2-40B4-BE49-F238E27FC236}">
                <a16:creationId xmlns:a16="http://schemas.microsoft.com/office/drawing/2014/main" id="{C58F4E51-616E-4FA0-8154-ECE929D1FB8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a:xfrm>
            <a:off x="1766700" y="3140075"/>
            <a:ext cx="71981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2"/>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64675"/>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521550"/>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752507"/>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latin typeface="Gill Sans MT" panose="020B0502020104020203" pitchFamily="34" charset="0"/>
                    <a:cs typeface="Times New Roman" panose="02020603050405020304" pitchFamily="18" charset="0"/>
                  </a:rPr>
                  <a:t> </a:t>
                </a:r>
                <a:r>
                  <a:rPr lang="en-US" sz="3500" dirty="0">
                    <a:latin typeface="Gill Sans MT" panose="020B0502020104020203" pitchFamily="34" charset="0"/>
                    <a:cs typeface="Times New Roman" panose="02020603050405020304" pitchFamily="18" charset="0"/>
                  </a:rPr>
                  <a:t>Sliding window data structures, updating the parameters of the Beta distributions considering only the last </a:t>
                </a:r>
                <a14:m>
                  <m:oMath xmlns:m="http://schemas.openxmlformats.org/officeDocument/2006/math">
                    <m:r>
                      <a:rPr lang="en-US" sz="3500" i="1" smtClean="0">
                        <a:latin typeface="Cambria Math" panose="02040503050406030204" pitchFamily="18" charset="0"/>
                        <a:ea typeface="Cambria Math" panose="02040503050406030204" pitchFamily="18" charset="0"/>
                        <a:cs typeface="Times New Roman" panose="02020603050405020304" pitchFamily="18" charset="0"/>
                      </a:rPr>
                      <m:t>𝜏</m:t>
                    </m:r>
                    <m:r>
                      <a:rPr lang="it-IT" sz="35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3500" dirty="0">
                    <a:latin typeface="Gill Sans MT" panose="020B0502020104020203" pitchFamily="34" charset="0"/>
                    <a:cs typeface="Times New Roman" panose="02020603050405020304" pitchFamily="18" charset="0"/>
                  </a:rPr>
                  <a:t>(length of the sliding window) rounds for each time </a:t>
                </a:r>
                <a:r>
                  <a:rPr lang="en-US" sz="3500" i="1" dirty="0">
                    <a:latin typeface="Gill Sans MT" panose="020B0502020104020203" pitchFamily="34" charset="0"/>
                    <a:cs typeface="Times New Roman" panose="02020603050405020304" pitchFamily="18" charset="0"/>
                  </a:rPr>
                  <a:t>t</a:t>
                </a:r>
                <a:r>
                  <a:rPr lang="en-US" sz="3500" dirty="0">
                    <a:latin typeface="Gill Sans MT" panose="020B0502020104020203" pitchFamily="34" charset="0"/>
                    <a:cs typeface="Times New Roman" panose="02020603050405020304" pitchFamily="18" charset="0"/>
                  </a:rPr>
                  <a:t>.</a:t>
                </a:r>
                <a:endParaRPr lang="en-GB" sz="3500" i="1" dirty="0">
                  <a:latin typeface="Gill Sans MT" panose="020B0502020104020203"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581611-8601-40AC-B549-378F9DDD420B}"/>
                  </a:ext>
                </a:extLst>
              </p:cNvPr>
              <p:cNvSpPr txBox="1">
                <a:spLocks noRot="1" noChangeAspect="1" noMove="1" noResize="1" noEditPoints="1" noAdjustHandles="1" noChangeArrowheads="1" noChangeShapeType="1" noTextEdit="1"/>
              </p:cNvSpPr>
              <p:nvPr/>
            </p:nvSpPr>
            <p:spPr>
              <a:xfrm>
                <a:off x="1670049" y="2835275"/>
                <a:ext cx="16764000" cy="7752507"/>
              </a:xfrm>
              <a:prstGeom prst="rect">
                <a:avLst/>
              </a:prstGeom>
              <a:blipFill>
                <a:blip r:embed="rId2"/>
                <a:stretch>
                  <a:fillRect l="-1091" t="-1179" r="-1055" b="-1965"/>
                </a:stretch>
              </a:blipFill>
            </p:spPr>
            <p:txBody>
              <a:bodyPr/>
              <a:lstStyle/>
              <a:p>
                <a:r>
                  <a:rPr lang="en-GB">
                    <a:noFill/>
                  </a:rPr>
                  <a:t> </a:t>
                </a:r>
              </a:p>
            </p:txBody>
          </p:sp>
        </mc:Fallback>
      </mc:AlternateContent>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pic>
        <p:nvPicPr>
          <p:cNvPr id="4" name="Immagine 3">
            <a:extLst>
              <a:ext uri="{FF2B5EF4-FFF2-40B4-BE49-F238E27FC236}">
                <a16:creationId xmlns:a16="http://schemas.microsoft.com/office/drawing/2014/main" id="{72A89AF6-3FDA-4F0E-9650-F18BAB48B9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6"/>
          </a:xfrm>
          <a:prstGeom prst="rect">
            <a:avLst/>
          </a:prstGeom>
        </p:spPr>
      </p:pic>
      <p:pic>
        <p:nvPicPr>
          <p:cNvPr id="9" name="Immagine 8">
            <a:extLst>
              <a:ext uri="{FF2B5EF4-FFF2-40B4-BE49-F238E27FC236}">
                <a16:creationId xmlns:a16="http://schemas.microsoft.com/office/drawing/2014/main" id="{23327F9E-38BD-4CA5-B40A-FB19E5C25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6"/>
          </a:xfrm>
          <a:prstGeom prst="rect">
            <a:avLst/>
          </a:prstGeom>
        </p:spPr>
      </p:pic>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sp>
        <p:nvSpPr>
          <p:cNvPr id="8" name="TextBox 7">
            <a:extLst>
              <a:ext uri="{FF2B5EF4-FFF2-40B4-BE49-F238E27FC236}">
                <a16:creationId xmlns:a16="http://schemas.microsoft.com/office/drawing/2014/main" id="{8DBB1F67-EE4C-49AE-B43B-F196DD90CE06}"/>
              </a:ext>
            </a:extLst>
          </p:cNvPr>
          <p:cNvSpPr txBox="1"/>
          <p:nvPr/>
        </p:nvSpPr>
        <p:spPr>
          <a:xfrm>
            <a:off x="6556372" y="9566944"/>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pic>
        <p:nvPicPr>
          <p:cNvPr id="4" name="Immagine 3">
            <a:extLst>
              <a:ext uri="{FF2B5EF4-FFF2-40B4-BE49-F238E27FC236}">
                <a16:creationId xmlns:a16="http://schemas.microsoft.com/office/drawing/2014/main" id="{4C829482-D060-4E56-BA8A-D79AF0901A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1200" y="2259239"/>
            <a:ext cx="9070848" cy="6803135"/>
          </a:xfrm>
          <a:prstGeom prst="rect">
            <a:avLst/>
          </a:prstGeom>
        </p:spPr>
      </p:pic>
      <p:pic>
        <p:nvPicPr>
          <p:cNvPr id="9" name="Immagine 8">
            <a:extLst>
              <a:ext uri="{FF2B5EF4-FFF2-40B4-BE49-F238E27FC236}">
                <a16:creationId xmlns:a16="http://schemas.microsoft.com/office/drawing/2014/main" id="{7F4A2839-7F3B-46B5-ACF8-20DB11244D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2049" y="2259239"/>
            <a:ext cx="9070848" cy="6803135"/>
          </a:xfrm>
          <a:prstGeom prst="rect">
            <a:avLst/>
          </a:prstGeom>
        </p:spPr>
      </p:pic>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5BC69E31-4A1A-4276-BB0D-DCD02AA28CD0}"/>
              </a:ext>
            </a:extLst>
          </p:cNvPr>
          <p:cNvSpPr txBox="1"/>
          <p:nvPr/>
        </p:nvSpPr>
        <p:spPr>
          <a:xfrm>
            <a:off x="7099301" y="9464675"/>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937376" y="9555370"/>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8F85BA8B-410C-49C2-A723-1BBC1A7B16A3}"/>
              </a:ext>
            </a:extLst>
          </p:cNvPr>
          <p:cNvSpPr txBox="1"/>
          <p:nvPr/>
        </p:nvSpPr>
        <p:spPr>
          <a:xfrm>
            <a:off x="6718299" y="9555371"/>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799" cy="6800849"/>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799" cy="6800849"/>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6" name="TextBox 5">
            <a:extLst>
              <a:ext uri="{FF2B5EF4-FFF2-40B4-BE49-F238E27FC236}">
                <a16:creationId xmlns:a16="http://schemas.microsoft.com/office/drawing/2014/main" id="{D43B3BE5-BFFE-4EA4-9B10-16AD0037AA78}"/>
              </a:ext>
            </a:extLst>
          </p:cNvPr>
          <p:cNvSpPr txBox="1"/>
          <p:nvPr/>
        </p:nvSpPr>
        <p:spPr>
          <a:xfrm>
            <a:off x="6718297" y="9533814"/>
            <a:ext cx="66675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 (per phase)</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1" y="2254251"/>
            <a:ext cx="9067797" cy="6800848"/>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3" y="2254251"/>
            <a:ext cx="9067797" cy="6800848"/>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6556373" y="9555371"/>
            <a:ext cx="699135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2</a:t>
            </a:r>
            <a:r>
              <a:rPr lang="en-GB" sz="5000" dirty="0">
                <a:latin typeface="Gill Sans MT" panose="020B0502020104020203" pitchFamily="34" charset="0"/>
                <a:ea typeface="Calibri" panose="020F0502020204030204" pitchFamily="34" charset="0"/>
                <a:cs typeface="Times New Roman" panose="02020603050405020304" pitchFamily="18" charset="0"/>
              </a:rPr>
              <a:t>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 (per phase)</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1857</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UI Gothic</vt:lpstr>
      <vt:lpstr>Arial</vt:lpstr>
      <vt:lpstr>Calibri</vt:lpstr>
      <vt:lpstr>Cambria Math</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26</cp:revision>
  <dcterms:created xsi:type="dcterms:W3CDTF">2021-06-14T19:13:54Z</dcterms:created>
  <dcterms:modified xsi:type="dcterms:W3CDTF">2021-07-05T11:33:32Z</dcterms:modified>
</cp:coreProperties>
</file>